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42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14.01.2022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74911"/>
            <a:ext cx="9144000" cy="6207679"/>
          </a:xfrm>
        </p:spPr>
        <p:txBody>
          <a:bodyPr>
            <a:noAutofit/>
          </a:bodyPr>
          <a:lstStyle/>
          <a:p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This is what the Lord says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—your Redeemer, the Holy One of Israel: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“I am the Lord your God,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who teaches you what is best for you,</a:t>
            </a:r>
            <a:r>
              <a:rPr lang="uk-UA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spc="150" dirty="0">
                <a:latin typeface="Arial" panose="020B0604020202020204" pitchFamily="34" charset="0"/>
                <a:cs typeface="Arial" panose="020B0604020202020204" pitchFamily="34" charset="0"/>
              </a:rPr>
              <a:t>who directs you in the way you should go.</a:t>
            </a:r>
            <a:endParaRPr lang="ru-RU" sz="44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25210" y="62460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Isaiah 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48:17-19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23" y="276401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18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If only you had paid attention to my commands,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your peace would have been like a river,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your well-being like the waves of the sea.</a:t>
            </a:r>
            <a:endParaRPr lang="uk-UA" sz="4100" spc="1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19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Your descendants would have been like the sand,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your children like its numberless grains;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their name would never be blotted out</a:t>
            </a:r>
            <a:r>
              <a:rPr lang="uk-UA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100" spc="150" dirty="0">
                <a:latin typeface="Arial" panose="020B0604020202020204" pitchFamily="34" charset="0"/>
                <a:cs typeface="Arial" panose="020B0604020202020204" pitchFamily="34" charset="0"/>
              </a:rPr>
              <a:t>nor destroyed from before me.”</a:t>
            </a:r>
            <a:endParaRPr lang="ru-RU" sz="41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24</TotalTime>
  <Words>104</Words>
  <Application>Microsoft Office PowerPoint</Application>
  <PresentationFormat>Екран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Dubenchuk Ivanka</cp:lastModifiedBy>
  <cp:revision>12</cp:revision>
  <dcterms:created xsi:type="dcterms:W3CDTF">2021-12-07T20:43:07Z</dcterms:created>
  <dcterms:modified xsi:type="dcterms:W3CDTF">2022-01-14T20:32:34Z</dcterms:modified>
</cp:coreProperties>
</file>